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Cormorant Garamond Bold Italics" panose="020B0604020202020204" charset="0"/>
      <p:regular r:id="rId19"/>
    </p:embeddedFont>
    <p:embeddedFont>
      <p:font typeface="Quicksand" panose="020B0604020202020204" charset="0"/>
      <p:regular r:id="rId20"/>
    </p:embeddedFont>
    <p:embeddedFont>
      <p:font typeface="Quicksand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43764" y="2478342"/>
            <a:ext cx="16229942" cy="3185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009"/>
              </a:lnSpc>
              <a:spcBef>
                <a:spcPct val="0"/>
              </a:spcBef>
            </a:pPr>
            <a:r>
              <a:rPr lang="en-US" sz="18577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Bid Wave</a:t>
            </a:r>
          </a:p>
        </p:txBody>
      </p:sp>
      <p:sp>
        <p:nvSpPr>
          <p:cNvPr id="3" name="AutoShape 3"/>
          <p:cNvSpPr/>
          <p:nvPr/>
        </p:nvSpPr>
        <p:spPr>
          <a:xfrm>
            <a:off x="9158735" y="990600"/>
            <a:ext cx="8114971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43764" y="9296400"/>
            <a:ext cx="8114971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9618706" y="9037492"/>
            <a:ext cx="2968854" cy="441617"/>
          </a:xfrm>
          <a:custGeom>
            <a:avLst/>
            <a:gdLst/>
            <a:ahLst/>
            <a:cxnLst/>
            <a:rect l="l" t="t" r="r" b="b"/>
            <a:pathLst>
              <a:path w="2968854" h="441617">
                <a:moveTo>
                  <a:pt x="0" y="0"/>
                </a:moveTo>
                <a:lnTo>
                  <a:pt x="2968854" y="0"/>
                </a:lnTo>
                <a:lnTo>
                  <a:pt x="2968854" y="441616"/>
                </a:lnTo>
                <a:lnTo>
                  <a:pt x="0" y="4416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737539" y="5908475"/>
            <a:ext cx="12812922" cy="837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844"/>
              </a:lnSpc>
              <a:spcBef>
                <a:spcPct val="0"/>
              </a:spcBef>
            </a:pPr>
            <a:r>
              <a:rPr lang="en-US" sz="4889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Bidding for desired product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22179" y="1967581"/>
            <a:ext cx="11643643" cy="529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97"/>
              </a:lnSpc>
              <a:spcBef>
                <a:spcPct val="0"/>
              </a:spcBef>
            </a:pPr>
            <a:r>
              <a:rPr lang="en-US" sz="314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Prepared by 404-Brain-Not found</a:t>
            </a:r>
          </a:p>
        </p:txBody>
      </p:sp>
      <p:sp>
        <p:nvSpPr>
          <p:cNvPr id="8" name="Freeform 8"/>
          <p:cNvSpPr/>
          <p:nvPr/>
        </p:nvSpPr>
        <p:spPr>
          <a:xfrm>
            <a:off x="5646742" y="807892"/>
            <a:ext cx="2968854" cy="441617"/>
          </a:xfrm>
          <a:custGeom>
            <a:avLst/>
            <a:gdLst/>
            <a:ahLst/>
            <a:cxnLst/>
            <a:rect l="l" t="t" r="r" b="b"/>
            <a:pathLst>
              <a:path w="2968854" h="441617">
                <a:moveTo>
                  <a:pt x="0" y="0"/>
                </a:moveTo>
                <a:lnTo>
                  <a:pt x="2968854" y="0"/>
                </a:lnTo>
                <a:lnTo>
                  <a:pt x="2968854" y="441616"/>
                </a:lnTo>
                <a:lnTo>
                  <a:pt x="0" y="4416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67060" y="990600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3298045" y="2272846"/>
            <a:ext cx="11301259" cy="6088553"/>
          </a:xfrm>
          <a:custGeom>
            <a:avLst/>
            <a:gdLst/>
            <a:ahLst/>
            <a:cxnLst/>
            <a:rect l="l" t="t" r="r" b="b"/>
            <a:pathLst>
              <a:path w="11301259" h="6088553">
                <a:moveTo>
                  <a:pt x="0" y="0"/>
                </a:moveTo>
                <a:lnTo>
                  <a:pt x="11301259" y="0"/>
                </a:lnTo>
                <a:lnTo>
                  <a:pt x="11301259" y="6088553"/>
                </a:lnTo>
                <a:lnTo>
                  <a:pt x="0" y="60885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599709"/>
            <a:ext cx="8115300" cy="1085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Product Page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67060" y="990600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3037612" y="3003165"/>
            <a:ext cx="11301259" cy="6060300"/>
          </a:xfrm>
          <a:custGeom>
            <a:avLst/>
            <a:gdLst/>
            <a:ahLst/>
            <a:cxnLst/>
            <a:rect l="l" t="t" r="r" b="b"/>
            <a:pathLst>
              <a:path w="11301259" h="6060300">
                <a:moveTo>
                  <a:pt x="0" y="0"/>
                </a:moveTo>
                <a:lnTo>
                  <a:pt x="11301259" y="0"/>
                </a:lnTo>
                <a:lnTo>
                  <a:pt x="11301259" y="6060300"/>
                </a:lnTo>
                <a:lnTo>
                  <a:pt x="0" y="6060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599709"/>
            <a:ext cx="8115300" cy="1085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Home Page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60651" y="0"/>
            <a:ext cx="4627349" cy="10287000"/>
            <a:chOff x="0" y="0"/>
            <a:chExt cx="121872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8726" cy="2709333"/>
            </a:xfrm>
            <a:custGeom>
              <a:avLst/>
              <a:gdLst/>
              <a:ahLst/>
              <a:cxnLst/>
              <a:rect l="l" t="t" r="r" b="b"/>
              <a:pathLst>
                <a:path w="1218726" h="2709333">
                  <a:moveTo>
                    <a:pt x="0" y="0"/>
                  </a:moveTo>
                  <a:lnTo>
                    <a:pt x="1218726" y="0"/>
                  </a:lnTo>
                  <a:lnTo>
                    <a:pt x="121872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994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1218726" cy="2833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75963" y="1201636"/>
            <a:ext cx="15298362" cy="8056664"/>
            <a:chOff x="0" y="0"/>
            <a:chExt cx="2314744" cy="121902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14744" cy="1219027"/>
            </a:xfrm>
            <a:custGeom>
              <a:avLst/>
              <a:gdLst/>
              <a:ahLst/>
              <a:cxnLst/>
              <a:rect l="l" t="t" r="r" b="b"/>
              <a:pathLst>
                <a:path w="2314744" h="1219027">
                  <a:moveTo>
                    <a:pt x="11639" y="0"/>
                  </a:moveTo>
                  <a:lnTo>
                    <a:pt x="2303105" y="0"/>
                  </a:lnTo>
                  <a:cubicBezTo>
                    <a:pt x="2309533" y="0"/>
                    <a:pt x="2314744" y="5211"/>
                    <a:pt x="2314744" y="11639"/>
                  </a:cubicBezTo>
                  <a:lnTo>
                    <a:pt x="2314744" y="1207388"/>
                  </a:lnTo>
                  <a:cubicBezTo>
                    <a:pt x="2314744" y="1210474"/>
                    <a:pt x="2313518" y="1213435"/>
                    <a:pt x="2311335" y="1215618"/>
                  </a:cubicBezTo>
                  <a:cubicBezTo>
                    <a:pt x="2309152" y="1217801"/>
                    <a:pt x="2306192" y="1219027"/>
                    <a:pt x="2303105" y="1219027"/>
                  </a:cubicBezTo>
                  <a:lnTo>
                    <a:pt x="11639" y="1219027"/>
                  </a:lnTo>
                  <a:cubicBezTo>
                    <a:pt x="8552" y="1219027"/>
                    <a:pt x="5592" y="1217801"/>
                    <a:pt x="3409" y="1215618"/>
                  </a:cubicBezTo>
                  <a:cubicBezTo>
                    <a:pt x="1226" y="1213435"/>
                    <a:pt x="0" y="1210474"/>
                    <a:pt x="0" y="1207388"/>
                  </a:cubicBezTo>
                  <a:lnTo>
                    <a:pt x="0" y="11639"/>
                  </a:lnTo>
                  <a:cubicBezTo>
                    <a:pt x="0" y="8552"/>
                    <a:pt x="1226" y="5592"/>
                    <a:pt x="3409" y="3409"/>
                  </a:cubicBezTo>
                  <a:cubicBezTo>
                    <a:pt x="5592" y="1226"/>
                    <a:pt x="8552" y="0"/>
                    <a:pt x="11639" y="0"/>
                  </a:cubicBezTo>
                  <a:close/>
                </a:path>
              </a:pathLst>
            </a:custGeom>
            <a:blipFill>
              <a:blip r:embed="rId2"/>
              <a:stretch>
                <a:fillRect t="-3523" b="-3523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5261521" y="-56515"/>
            <a:ext cx="5702843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Admin Page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61266" y="9496068"/>
            <a:ext cx="10527757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</a:pPr>
            <a:r>
              <a:rPr lang="en-US" sz="279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Here, we see all the users in the admin page.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60651" y="0"/>
            <a:ext cx="4627349" cy="10287000"/>
            <a:chOff x="0" y="0"/>
            <a:chExt cx="121872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8726" cy="2709333"/>
            </a:xfrm>
            <a:custGeom>
              <a:avLst/>
              <a:gdLst/>
              <a:ahLst/>
              <a:cxnLst/>
              <a:rect l="l" t="t" r="r" b="b"/>
              <a:pathLst>
                <a:path w="1218726" h="2709333">
                  <a:moveTo>
                    <a:pt x="0" y="0"/>
                  </a:moveTo>
                  <a:lnTo>
                    <a:pt x="1218726" y="0"/>
                  </a:lnTo>
                  <a:lnTo>
                    <a:pt x="121872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994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1218726" cy="2833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63762" y="1028700"/>
            <a:ext cx="15298362" cy="8056664"/>
            <a:chOff x="0" y="0"/>
            <a:chExt cx="2314744" cy="121902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14744" cy="1219027"/>
            </a:xfrm>
            <a:custGeom>
              <a:avLst/>
              <a:gdLst/>
              <a:ahLst/>
              <a:cxnLst/>
              <a:rect l="l" t="t" r="r" b="b"/>
              <a:pathLst>
                <a:path w="2314744" h="1219027">
                  <a:moveTo>
                    <a:pt x="11639" y="0"/>
                  </a:moveTo>
                  <a:lnTo>
                    <a:pt x="2303105" y="0"/>
                  </a:lnTo>
                  <a:cubicBezTo>
                    <a:pt x="2309533" y="0"/>
                    <a:pt x="2314744" y="5211"/>
                    <a:pt x="2314744" y="11639"/>
                  </a:cubicBezTo>
                  <a:lnTo>
                    <a:pt x="2314744" y="1207388"/>
                  </a:lnTo>
                  <a:cubicBezTo>
                    <a:pt x="2314744" y="1210474"/>
                    <a:pt x="2313518" y="1213435"/>
                    <a:pt x="2311335" y="1215618"/>
                  </a:cubicBezTo>
                  <a:cubicBezTo>
                    <a:pt x="2309152" y="1217801"/>
                    <a:pt x="2306192" y="1219027"/>
                    <a:pt x="2303105" y="1219027"/>
                  </a:cubicBezTo>
                  <a:lnTo>
                    <a:pt x="11639" y="1219027"/>
                  </a:lnTo>
                  <a:cubicBezTo>
                    <a:pt x="8552" y="1219027"/>
                    <a:pt x="5592" y="1217801"/>
                    <a:pt x="3409" y="1215618"/>
                  </a:cubicBezTo>
                  <a:cubicBezTo>
                    <a:pt x="1226" y="1213435"/>
                    <a:pt x="0" y="1210474"/>
                    <a:pt x="0" y="1207388"/>
                  </a:cubicBezTo>
                  <a:lnTo>
                    <a:pt x="0" y="11639"/>
                  </a:lnTo>
                  <a:cubicBezTo>
                    <a:pt x="0" y="8552"/>
                    <a:pt x="1226" y="5592"/>
                    <a:pt x="3409" y="3409"/>
                  </a:cubicBezTo>
                  <a:cubicBezTo>
                    <a:pt x="5592" y="1226"/>
                    <a:pt x="8552" y="0"/>
                    <a:pt x="11639" y="0"/>
                  </a:cubicBezTo>
                  <a:close/>
                </a:path>
              </a:pathLst>
            </a:custGeom>
            <a:blipFill>
              <a:blip r:embed="rId2"/>
              <a:stretch>
                <a:fillRect t="-3523" b="-3523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5261521" y="-56515"/>
            <a:ext cx="5702843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Admin Page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08937" y="9121775"/>
            <a:ext cx="11563374" cy="1165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</a:pPr>
            <a:r>
              <a:rPr lang="en-US" sz="279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We can also delete the user, here we can the confirmation of deleting the user 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60651" y="0"/>
            <a:ext cx="4627349" cy="10287000"/>
            <a:chOff x="0" y="0"/>
            <a:chExt cx="121872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8726" cy="2709333"/>
            </a:xfrm>
            <a:custGeom>
              <a:avLst/>
              <a:gdLst/>
              <a:ahLst/>
              <a:cxnLst/>
              <a:rect l="l" t="t" r="r" b="b"/>
              <a:pathLst>
                <a:path w="1218726" h="2709333">
                  <a:moveTo>
                    <a:pt x="0" y="0"/>
                  </a:moveTo>
                  <a:lnTo>
                    <a:pt x="1218726" y="0"/>
                  </a:lnTo>
                  <a:lnTo>
                    <a:pt x="121872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994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1218726" cy="2833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63762" y="1028700"/>
            <a:ext cx="15298362" cy="8056664"/>
            <a:chOff x="0" y="0"/>
            <a:chExt cx="2314744" cy="121902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14744" cy="1219027"/>
            </a:xfrm>
            <a:custGeom>
              <a:avLst/>
              <a:gdLst/>
              <a:ahLst/>
              <a:cxnLst/>
              <a:rect l="l" t="t" r="r" b="b"/>
              <a:pathLst>
                <a:path w="2314744" h="1219027">
                  <a:moveTo>
                    <a:pt x="11639" y="0"/>
                  </a:moveTo>
                  <a:lnTo>
                    <a:pt x="2303105" y="0"/>
                  </a:lnTo>
                  <a:cubicBezTo>
                    <a:pt x="2309533" y="0"/>
                    <a:pt x="2314744" y="5211"/>
                    <a:pt x="2314744" y="11639"/>
                  </a:cubicBezTo>
                  <a:lnTo>
                    <a:pt x="2314744" y="1207388"/>
                  </a:lnTo>
                  <a:cubicBezTo>
                    <a:pt x="2314744" y="1210474"/>
                    <a:pt x="2313518" y="1213435"/>
                    <a:pt x="2311335" y="1215618"/>
                  </a:cubicBezTo>
                  <a:cubicBezTo>
                    <a:pt x="2309152" y="1217801"/>
                    <a:pt x="2306192" y="1219027"/>
                    <a:pt x="2303105" y="1219027"/>
                  </a:cubicBezTo>
                  <a:lnTo>
                    <a:pt x="11639" y="1219027"/>
                  </a:lnTo>
                  <a:cubicBezTo>
                    <a:pt x="8552" y="1219027"/>
                    <a:pt x="5592" y="1217801"/>
                    <a:pt x="3409" y="1215618"/>
                  </a:cubicBezTo>
                  <a:cubicBezTo>
                    <a:pt x="1226" y="1213435"/>
                    <a:pt x="0" y="1210474"/>
                    <a:pt x="0" y="1207388"/>
                  </a:cubicBezTo>
                  <a:lnTo>
                    <a:pt x="0" y="11639"/>
                  </a:lnTo>
                  <a:cubicBezTo>
                    <a:pt x="0" y="8552"/>
                    <a:pt x="1226" y="5592"/>
                    <a:pt x="3409" y="3409"/>
                  </a:cubicBezTo>
                  <a:cubicBezTo>
                    <a:pt x="5592" y="1226"/>
                    <a:pt x="8552" y="0"/>
                    <a:pt x="11639" y="0"/>
                  </a:cubicBezTo>
                  <a:close/>
                </a:path>
              </a:pathLst>
            </a:custGeom>
            <a:blipFill>
              <a:blip r:embed="rId2"/>
              <a:stretch>
                <a:fillRect t="-3761" b="-3761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5261521" y="-56515"/>
            <a:ext cx="5702843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Admin Page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31256" y="9282871"/>
            <a:ext cx="11563374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</a:pPr>
            <a:r>
              <a:rPr lang="en-US" sz="279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Here, we can see all products that are there for bidding.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60651" y="0"/>
            <a:ext cx="4627349" cy="10287000"/>
            <a:chOff x="0" y="0"/>
            <a:chExt cx="121872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8726" cy="2709333"/>
            </a:xfrm>
            <a:custGeom>
              <a:avLst/>
              <a:gdLst/>
              <a:ahLst/>
              <a:cxnLst/>
              <a:rect l="l" t="t" r="r" b="b"/>
              <a:pathLst>
                <a:path w="1218726" h="2709333">
                  <a:moveTo>
                    <a:pt x="0" y="0"/>
                  </a:moveTo>
                  <a:lnTo>
                    <a:pt x="1218726" y="0"/>
                  </a:lnTo>
                  <a:lnTo>
                    <a:pt x="121872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994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1218726" cy="2833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63762" y="1028700"/>
            <a:ext cx="15298362" cy="8056664"/>
            <a:chOff x="0" y="0"/>
            <a:chExt cx="2314744" cy="121902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14744" cy="1219027"/>
            </a:xfrm>
            <a:custGeom>
              <a:avLst/>
              <a:gdLst/>
              <a:ahLst/>
              <a:cxnLst/>
              <a:rect l="l" t="t" r="r" b="b"/>
              <a:pathLst>
                <a:path w="2314744" h="1219027">
                  <a:moveTo>
                    <a:pt x="11639" y="0"/>
                  </a:moveTo>
                  <a:lnTo>
                    <a:pt x="2303105" y="0"/>
                  </a:lnTo>
                  <a:cubicBezTo>
                    <a:pt x="2309533" y="0"/>
                    <a:pt x="2314744" y="5211"/>
                    <a:pt x="2314744" y="11639"/>
                  </a:cubicBezTo>
                  <a:lnTo>
                    <a:pt x="2314744" y="1207388"/>
                  </a:lnTo>
                  <a:cubicBezTo>
                    <a:pt x="2314744" y="1210474"/>
                    <a:pt x="2313518" y="1213435"/>
                    <a:pt x="2311335" y="1215618"/>
                  </a:cubicBezTo>
                  <a:cubicBezTo>
                    <a:pt x="2309152" y="1217801"/>
                    <a:pt x="2306192" y="1219027"/>
                    <a:pt x="2303105" y="1219027"/>
                  </a:cubicBezTo>
                  <a:lnTo>
                    <a:pt x="11639" y="1219027"/>
                  </a:lnTo>
                  <a:cubicBezTo>
                    <a:pt x="8552" y="1219027"/>
                    <a:pt x="5592" y="1217801"/>
                    <a:pt x="3409" y="1215618"/>
                  </a:cubicBezTo>
                  <a:cubicBezTo>
                    <a:pt x="1226" y="1213435"/>
                    <a:pt x="0" y="1210474"/>
                    <a:pt x="0" y="1207388"/>
                  </a:cubicBezTo>
                  <a:lnTo>
                    <a:pt x="0" y="11639"/>
                  </a:lnTo>
                  <a:cubicBezTo>
                    <a:pt x="0" y="8552"/>
                    <a:pt x="1226" y="5592"/>
                    <a:pt x="3409" y="3409"/>
                  </a:cubicBezTo>
                  <a:cubicBezTo>
                    <a:pt x="5592" y="1226"/>
                    <a:pt x="8552" y="0"/>
                    <a:pt x="11639" y="0"/>
                  </a:cubicBezTo>
                  <a:close/>
                </a:path>
              </a:pathLst>
            </a:custGeom>
            <a:blipFill>
              <a:blip r:embed="rId2"/>
              <a:stretch>
                <a:fillRect t="-3523" b="-3523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5261521" y="-56515"/>
            <a:ext cx="5702843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Admin Page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31256" y="9282871"/>
            <a:ext cx="11563374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</a:pPr>
            <a:r>
              <a:rPr lang="en-US" sz="279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We can also delete the products for bidding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60651" y="0"/>
            <a:ext cx="4627349" cy="10287000"/>
            <a:chOff x="0" y="0"/>
            <a:chExt cx="121872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8726" cy="2709333"/>
            </a:xfrm>
            <a:custGeom>
              <a:avLst/>
              <a:gdLst/>
              <a:ahLst/>
              <a:cxnLst/>
              <a:rect l="l" t="t" r="r" b="b"/>
              <a:pathLst>
                <a:path w="1218726" h="2709333">
                  <a:moveTo>
                    <a:pt x="0" y="0"/>
                  </a:moveTo>
                  <a:lnTo>
                    <a:pt x="1218726" y="0"/>
                  </a:lnTo>
                  <a:lnTo>
                    <a:pt x="121872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994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1218726" cy="2833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63762" y="1028700"/>
            <a:ext cx="15298362" cy="8056664"/>
            <a:chOff x="0" y="0"/>
            <a:chExt cx="2314744" cy="121902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14744" cy="1219027"/>
            </a:xfrm>
            <a:custGeom>
              <a:avLst/>
              <a:gdLst/>
              <a:ahLst/>
              <a:cxnLst/>
              <a:rect l="l" t="t" r="r" b="b"/>
              <a:pathLst>
                <a:path w="2314744" h="1219027">
                  <a:moveTo>
                    <a:pt x="11639" y="0"/>
                  </a:moveTo>
                  <a:lnTo>
                    <a:pt x="2303105" y="0"/>
                  </a:lnTo>
                  <a:cubicBezTo>
                    <a:pt x="2309533" y="0"/>
                    <a:pt x="2314744" y="5211"/>
                    <a:pt x="2314744" y="11639"/>
                  </a:cubicBezTo>
                  <a:lnTo>
                    <a:pt x="2314744" y="1207388"/>
                  </a:lnTo>
                  <a:cubicBezTo>
                    <a:pt x="2314744" y="1210474"/>
                    <a:pt x="2313518" y="1213435"/>
                    <a:pt x="2311335" y="1215618"/>
                  </a:cubicBezTo>
                  <a:cubicBezTo>
                    <a:pt x="2309152" y="1217801"/>
                    <a:pt x="2306192" y="1219027"/>
                    <a:pt x="2303105" y="1219027"/>
                  </a:cubicBezTo>
                  <a:lnTo>
                    <a:pt x="11639" y="1219027"/>
                  </a:lnTo>
                  <a:cubicBezTo>
                    <a:pt x="8552" y="1219027"/>
                    <a:pt x="5592" y="1217801"/>
                    <a:pt x="3409" y="1215618"/>
                  </a:cubicBezTo>
                  <a:cubicBezTo>
                    <a:pt x="1226" y="1213435"/>
                    <a:pt x="0" y="1210474"/>
                    <a:pt x="0" y="1207388"/>
                  </a:cubicBezTo>
                  <a:lnTo>
                    <a:pt x="0" y="11639"/>
                  </a:lnTo>
                  <a:cubicBezTo>
                    <a:pt x="0" y="8552"/>
                    <a:pt x="1226" y="5592"/>
                    <a:pt x="3409" y="3409"/>
                  </a:cubicBezTo>
                  <a:cubicBezTo>
                    <a:pt x="5592" y="1226"/>
                    <a:pt x="8552" y="0"/>
                    <a:pt x="11639" y="0"/>
                  </a:cubicBezTo>
                  <a:close/>
                </a:path>
              </a:pathLst>
            </a:custGeom>
            <a:blipFill>
              <a:blip r:embed="rId2"/>
              <a:stretch>
                <a:fillRect t="-3761" b="-3761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5261521" y="-56515"/>
            <a:ext cx="5702843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Admin Page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31256" y="9282871"/>
            <a:ext cx="11563374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59"/>
              </a:lnSpc>
            </a:pPr>
            <a:r>
              <a:rPr lang="en-US" sz="279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Here, we can see the product is deleted.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42710" y="3369664"/>
            <a:ext cx="11402580" cy="3185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009"/>
              </a:lnSpc>
              <a:spcBef>
                <a:spcPct val="0"/>
              </a:spcBef>
            </a:pPr>
            <a:r>
              <a:rPr lang="en-US" sz="18577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Thank you</a:t>
            </a:r>
          </a:p>
        </p:txBody>
      </p:sp>
      <p:sp>
        <p:nvSpPr>
          <p:cNvPr id="3" name="AutoShape 3"/>
          <p:cNvSpPr/>
          <p:nvPr/>
        </p:nvSpPr>
        <p:spPr>
          <a:xfrm>
            <a:off x="5897880" y="2215083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8304001" y="1116666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8" y="0"/>
                </a:lnTo>
                <a:lnTo>
                  <a:pt x="1679998" y="249899"/>
                </a:lnTo>
                <a:lnTo>
                  <a:pt x="0" y="2498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5897880" y="8159883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8304001" y="9008400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8" y="0"/>
                </a:lnTo>
                <a:lnTo>
                  <a:pt x="1679998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63754" y="4303192"/>
            <a:ext cx="9763184" cy="3493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999"/>
              </a:lnSpc>
            </a:pPr>
            <a:r>
              <a:rPr lang="en-US" sz="2352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This project is an online auction platform that allows users to list, bid on, and purchase products through a competitive bidding process. It features user authentication, product management, and real-time auction updates. The platform is built using modern web technologies, including React for the frontend and Node.js for the backend. It aims to provide a seamless and engaging user experience for both buyers and sellers.</a:t>
            </a:r>
          </a:p>
        </p:txBody>
      </p:sp>
      <p:sp>
        <p:nvSpPr>
          <p:cNvPr id="3" name="AutoShape 3"/>
          <p:cNvSpPr/>
          <p:nvPr/>
        </p:nvSpPr>
        <p:spPr>
          <a:xfrm>
            <a:off x="5897880" y="3568974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5897880" y="9088577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8304001" y="2470557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8" y="0"/>
                </a:lnTo>
                <a:lnTo>
                  <a:pt x="1679998" y="249899"/>
                </a:lnTo>
                <a:lnTo>
                  <a:pt x="0" y="2498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599709"/>
            <a:ext cx="8048163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Introduction</a:t>
            </a:r>
          </a:p>
        </p:txBody>
      </p:sp>
      <p:sp>
        <p:nvSpPr>
          <p:cNvPr id="7" name="Freeform 7"/>
          <p:cNvSpPr/>
          <p:nvPr/>
        </p:nvSpPr>
        <p:spPr>
          <a:xfrm>
            <a:off x="8304001" y="9258300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8" y="0"/>
                </a:lnTo>
                <a:lnTo>
                  <a:pt x="1679998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099486"/>
            <a:chOff x="0" y="0"/>
            <a:chExt cx="4816593" cy="10797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079700"/>
            </a:xfrm>
            <a:custGeom>
              <a:avLst/>
              <a:gdLst/>
              <a:ahLst/>
              <a:cxnLst/>
              <a:rect l="l" t="t" r="r" b="b"/>
              <a:pathLst>
                <a:path w="4816592" h="1079700">
                  <a:moveTo>
                    <a:pt x="0" y="0"/>
                  </a:moveTo>
                  <a:lnTo>
                    <a:pt x="4816592" y="0"/>
                  </a:lnTo>
                  <a:lnTo>
                    <a:pt x="4816592" y="1079700"/>
                  </a:lnTo>
                  <a:lnTo>
                    <a:pt x="0" y="1079700"/>
                  </a:lnTo>
                  <a:close/>
                </a:path>
              </a:pathLst>
            </a:custGeom>
            <a:solidFill>
              <a:srgbClr val="DBE5E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127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3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92112" y="2675071"/>
            <a:ext cx="3152142" cy="315214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5432105" y="2675071"/>
            <a:ext cx="3152142" cy="315214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t="-2728" b="-2728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9940148" y="2523415"/>
            <a:ext cx="3152142" cy="3152142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11" name="AutoShape 11"/>
          <p:cNvSpPr/>
          <p:nvPr/>
        </p:nvSpPr>
        <p:spPr>
          <a:xfrm>
            <a:off x="5897880" y="8681205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Freeform 12"/>
          <p:cNvSpPr/>
          <p:nvPr/>
        </p:nvSpPr>
        <p:spPr>
          <a:xfrm>
            <a:off x="8304001" y="9529723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8" y="0"/>
                </a:lnTo>
                <a:lnTo>
                  <a:pt x="1679998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4448190" y="2523415"/>
            <a:ext cx="3152142" cy="3152142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t="-30321" b="-30321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1028700" y="599709"/>
            <a:ext cx="9914964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Team Members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966679" y="6057532"/>
            <a:ext cx="4287387" cy="1170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6"/>
              </a:lnSpc>
              <a:spcBef>
                <a:spcPct val="0"/>
              </a:spcBef>
            </a:pPr>
            <a:r>
              <a:rPr lang="en-US" sz="341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Rahul Reddy Patlolla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254066" y="6139317"/>
            <a:ext cx="5017320" cy="1170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6"/>
              </a:lnSpc>
              <a:spcBef>
                <a:spcPct val="0"/>
              </a:spcBef>
            </a:pPr>
            <a:r>
              <a:rPr lang="en-US" sz="341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Swathi Jinka Rahdakrishna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5595" y="6139317"/>
            <a:ext cx="4205176" cy="1170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6"/>
              </a:lnSpc>
              <a:spcBef>
                <a:spcPct val="0"/>
              </a:spcBef>
            </a:pPr>
            <a:r>
              <a:rPr lang="en-US" sz="341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Rohan Reddy Patlolla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174569" y="6139317"/>
            <a:ext cx="5017320" cy="570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86"/>
              </a:lnSpc>
              <a:spcBef>
                <a:spcPct val="0"/>
              </a:spcBef>
            </a:pPr>
            <a:r>
              <a:rPr lang="en-US" sz="3419" b="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Aadarsh Ravi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67060" y="990600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3967847" y="2237121"/>
            <a:ext cx="9964146" cy="7330988"/>
          </a:xfrm>
          <a:custGeom>
            <a:avLst/>
            <a:gdLst/>
            <a:ahLst/>
            <a:cxnLst/>
            <a:rect l="l" t="t" r="r" b="b"/>
            <a:pathLst>
              <a:path w="9964146" h="7330988">
                <a:moveTo>
                  <a:pt x="0" y="0"/>
                </a:moveTo>
                <a:lnTo>
                  <a:pt x="9964145" y="0"/>
                </a:lnTo>
                <a:lnTo>
                  <a:pt x="9964145" y="7330987"/>
                </a:lnTo>
                <a:lnTo>
                  <a:pt x="0" y="73309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66" r="-5665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599709"/>
            <a:ext cx="8115300" cy="2218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59"/>
              </a:lnSpc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Profile Page</a:t>
            </a:r>
          </a:p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endParaRPr lang="en-US" sz="6399" b="1" i="1">
              <a:solidFill>
                <a:srgbClr val="0F4662"/>
              </a:solidFill>
              <a:latin typeface="Cormorant Garamond Bold Italics"/>
              <a:ea typeface="Cormorant Garamond Bold Italics"/>
              <a:cs typeface="Cormorant Garamond Bold Italics"/>
              <a:sym typeface="Cormorant Garamond Bold Itali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67060" y="990600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3145777" y="2678649"/>
            <a:ext cx="11267103" cy="6126487"/>
          </a:xfrm>
          <a:custGeom>
            <a:avLst/>
            <a:gdLst/>
            <a:ahLst/>
            <a:cxnLst/>
            <a:rect l="l" t="t" r="r" b="b"/>
            <a:pathLst>
              <a:path w="11267103" h="6126487">
                <a:moveTo>
                  <a:pt x="0" y="0"/>
                </a:moveTo>
                <a:lnTo>
                  <a:pt x="11267104" y="0"/>
                </a:lnTo>
                <a:lnTo>
                  <a:pt x="11267104" y="6126487"/>
                </a:lnTo>
                <a:lnTo>
                  <a:pt x="0" y="61264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599709"/>
            <a:ext cx="8115300" cy="1085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Registration Page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67060" y="990600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3037612" y="2931506"/>
            <a:ext cx="11301259" cy="6116806"/>
          </a:xfrm>
          <a:custGeom>
            <a:avLst/>
            <a:gdLst/>
            <a:ahLst/>
            <a:cxnLst/>
            <a:rect l="l" t="t" r="r" b="b"/>
            <a:pathLst>
              <a:path w="11301259" h="6116806">
                <a:moveTo>
                  <a:pt x="0" y="0"/>
                </a:moveTo>
                <a:lnTo>
                  <a:pt x="11301259" y="0"/>
                </a:lnTo>
                <a:lnTo>
                  <a:pt x="11301259" y="6116806"/>
                </a:lnTo>
                <a:lnTo>
                  <a:pt x="0" y="61168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599709"/>
            <a:ext cx="8115300" cy="1085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Login Page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67060" y="990600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028700" y="2878372"/>
            <a:ext cx="8508233" cy="4530256"/>
          </a:xfrm>
          <a:custGeom>
            <a:avLst/>
            <a:gdLst/>
            <a:ahLst/>
            <a:cxnLst/>
            <a:rect l="l" t="t" r="r" b="b"/>
            <a:pathLst>
              <a:path w="8508233" h="4530256">
                <a:moveTo>
                  <a:pt x="0" y="0"/>
                </a:moveTo>
                <a:lnTo>
                  <a:pt x="8508233" y="0"/>
                </a:lnTo>
                <a:lnTo>
                  <a:pt x="8508233" y="4530256"/>
                </a:lnTo>
                <a:lnTo>
                  <a:pt x="0" y="45302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91" b="-59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599709"/>
            <a:ext cx="8115300" cy="1085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Settings Page</a:t>
            </a:r>
          </a:p>
        </p:txBody>
      </p:sp>
      <p:sp>
        <p:nvSpPr>
          <p:cNvPr id="5" name="Freeform 5"/>
          <p:cNvSpPr/>
          <p:nvPr/>
        </p:nvSpPr>
        <p:spPr>
          <a:xfrm>
            <a:off x="9829228" y="2518574"/>
            <a:ext cx="7927161" cy="5249852"/>
          </a:xfrm>
          <a:custGeom>
            <a:avLst/>
            <a:gdLst/>
            <a:ahLst/>
            <a:cxnLst/>
            <a:rect l="l" t="t" r="r" b="b"/>
            <a:pathLst>
              <a:path w="7927161" h="5249852">
                <a:moveTo>
                  <a:pt x="0" y="0"/>
                </a:moveTo>
                <a:lnTo>
                  <a:pt x="7927161" y="0"/>
                </a:lnTo>
                <a:lnTo>
                  <a:pt x="7927161" y="5249852"/>
                </a:lnTo>
                <a:lnTo>
                  <a:pt x="0" y="52498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67060" y="990600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028700" y="2121439"/>
            <a:ext cx="5323083" cy="2887772"/>
          </a:xfrm>
          <a:custGeom>
            <a:avLst/>
            <a:gdLst/>
            <a:ahLst/>
            <a:cxnLst/>
            <a:rect l="l" t="t" r="r" b="b"/>
            <a:pathLst>
              <a:path w="5323083" h="2887772">
                <a:moveTo>
                  <a:pt x="0" y="0"/>
                </a:moveTo>
                <a:lnTo>
                  <a:pt x="5323083" y="0"/>
                </a:lnTo>
                <a:lnTo>
                  <a:pt x="5323083" y="2887773"/>
                </a:lnTo>
                <a:lnTo>
                  <a:pt x="0" y="28877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386073" y="2121439"/>
            <a:ext cx="4801767" cy="2845047"/>
          </a:xfrm>
          <a:custGeom>
            <a:avLst/>
            <a:gdLst/>
            <a:ahLst/>
            <a:cxnLst/>
            <a:rect l="l" t="t" r="r" b="b"/>
            <a:pathLst>
              <a:path w="4801767" h="2845047">
                <a:moveTo>
                  <a:pt x="0" y="0"/>
                </a:moveTo>
                <a:lnTo>
                  <a:pt x="4801768" y="0"/>
                </a:lnTo>
                <a:lnTo>
                  <a:pt x="4801768" y="2845047"/>
                </a:lnTo>
                <a:lnTo>
                  <a:pt x="0" y="28450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248242" y="5447362"/>
            <a:ext cx="7939599" cy="4436251"/>
          </a:xfrm>
          <a:custGeom>
            <a:avLst/>
            <a:gdLst/>
            <a:ahLst/>
            <a:cxnLst/>
            <a:rect l="l" t="t" r="r" b="b"/>
            <a:pathLst>
              <a:path w="7939599" h="4436251">
                <a:moveTo>
                  <a:pt x="0" y="0"/>
                </a:moveTo>
                <a:lnTo>
                  <a:pt x="7939599" y="0"/>
                </a:lnTo>
                <a:lnTo>
                  <a:pt x="7939599" y="4436250"/>
                </a:lnTo>
                <a:lnTo>
                  <a:pt x="0" y="44362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599709"/>
            <a:ext cx="8115300" cy="1085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Fugu Capabilites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767060" y="990600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3167829" y="2546893"/>
            <a:ext cx="11301259" cy="6017920"/>
          </a:xfrm>
          <a:custGeom>
            <a:avLst/>
            <a:gdLst/>
            <a:ahLst/>
            <a:cxnLst/>
            <a:rect l="l" t="t" r="r" b="b"/>
            <a:pathLst>
              <a:path w="11301259" h="6017920">
                <a:moveTo>
                  <a:pt x="0" y="0"/>
                </a:moveTo>
                <a:lnTo>
                  <a:pt x="11301258" y="0"/>
                </a:lnTo>
                <a:lnTo>
                  <a:pt x="11301258" y="6017920"/>
                </a:lnTo>
                <a:lnTo>
                  <a:pt x="0" y="60179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599709"/>
            <a:ext cx="8115300" cy="1085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b="1" i="1">
                <a:solidFill>
                  <a:srgbClr val="0F4662"/>
                </a:solidFill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Bidding Page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Project</dc:title>
  <cp:revision>2</cp:revision>
  <dcterms:created xsi:type="dcterms:W3CDTF">2006-08-16T00:00:00Z</dcterms:created>
  <dcterms:modified xsi:type="dcterms:W3CDTF">2024-12-08T04:39:49Z</dcterms:modified>
  <dc:identifier>DAGYqyY3bns</dc:identifier>
</cp:coreProperties>
</file>

<file path=docProps/thumbnail.jpeg>
</file>